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60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60"/>
            <p14:sldId id="261"/>
          </p14:sldIdLst>
        </p14:section>
        <p14:section name="Annexe" id="{F89770CB-5549-49FA-9AF5-47C5649A02AD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04/12/2022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12/4/2022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sinusoidal projection for two main reason</a:t>
            </a:r>
          </a:p>
          <a:p>
            <a:pPr lvl="1"/>
            <a:r>
              <a:rPr lang="en-US" dirty="0"/>
              <a:t>Equal area projection: interesting for wildfire forecast</a:t>
            </a:r>
          </a:p>
          <a:p>
            <a:pPr lvl="1"/>
            <a:r>
              <a:rPr lang="en-US" dirty="0"/>
              <a:t>Most of the data are in </a:t>
            </a:r>
            <a:r>
              <a:rPr lang="en-US" dirty="0" err="1"/>
              <a:t>sinu</a:t>
            </a:r>
            <a:r>
              <a:rPr lang="en-US" dirty="0"/>
              <a:t>. </a:t>
            </a:r>
            <a:r>
              <a:rPr lang="en-US" dirty="0" err="1"/>
              <a:t>Proj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less transformation  keep integrity</a:t>
            </a:r>
            <a:endParaRPr lang="en-US" dirty="0"/>
          </a:p>
          <a:p>
            <a:pPr lvl="1"/>
            <a:endParaRPr lang="fr-FR" dirty="0"/>
          </a:p>
        </p:txBody>
      </p:sp>
      <p:pic>
        <p:nvPicPr>
          <p:cNvPr id="6148" name="Picture 4" descr="sinusoidal projection - Students | Britannica Kids | Homework Help">
            <a:extLst>
              <a:ext uri="{FF2B5EF4-FFF2-40B4-BE49-F238E27FC236}">
                <a16:creationId xmlns:a16="http://schemas.microsoft.com/office/drawing/2014/main" id="{01453B7D-0CE8-5C04-7F16-8DE7C66D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749" y="3287159"/>
            <a:ext cx="3870251" cy="22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9256746" y="460760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945518" y="4951063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0" y="5261281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8056598" y="4673237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347608" y="49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32" y="5299138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03" y="5116942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9827405" y="456392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014B94E-93FA-55E6-C099-403CAF127196}"/>
              </a:ext>
            </a:extLst>
          </p:cNvPr>
          <p:cNvSpPr/>
          <p:nvPr/>
        </p:nvSpPr>
        <p:spPr>
          <a:xfrm>
            <a:off x="9301029" y="4103299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</a:t>
            </a:r>
            <a:endParaRPr lang="fr-FR" sz="12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438163" y="4607015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1329</TotalTime>
  <Words>1381</Words>
  <Application>Microsoft Office PowerPoint</Application>
  <PresentationFormat>Grand écran</PresentationFormat>
  <Paragraphs>209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24</cp:revision>
  <dcterms:created xsi:type="dcterms:W3CDTF">2022-11-01T20:19:40Z</dcterms:created>
  <dcterms:modified xsi:type="dcterms:W3CDTF">2022-12-04T15:31:50Z</dcterms:modified>
</cp:coreProperties>
</file>